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65" d="100"/>
          <a:sy n="165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25/10/2024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10/25/24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Hub”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20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Amateurfotografie portfolio’s</a:t>
            </a:r>
            <a:br>
              <a:rPr lang="nl-NL" sz="1800" dirty="0"/>
            </a:br>
            <a:r>
              <a:rPr lang="nl-NL" sz="1800" dirty="0"/>
              <a:t>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49 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1920</TotalTime>
  <Words>785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“Fotoclub Hub”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125</cp:revision>
  <dcterms:created xsi:type="dcterms:W3CDTF">2019-12-06T15:20:23Z</dcterms:created>
  <dcterms:modified xsi:type="dcterms:W3CDTF">2024-10-25T08:40:07Z</dcterms:modified>
</cp:coreProperties>
</file>